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71" r:id="rId4"/>
    <p:sldId id="258" r:id="rId5"/>
    <p:sldId id="259" r:id="rId6"/>
    <p:sldId id="269" r:id="rId7"/>
    <p:sldId id="270" r:id="rId8"/>
    <p:sldId id="260" r:id="rId9"/>
    <p:sldId id="261" r:id="rId10"/>
    <p:sldId id="262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84" autoAdjust="0"/>
    <p:restoredTop sz="94660"/>
  </p:normalViewPr>
  <p:slideViewPr>
    <p:cSldViewPr>
      <p:cViewPr varScale="1">
        <p:scale>
          <a:sx n="84" d="100"/>
          <a:sy n="84" d="100"/>
        </p:scale>
        <p:origin x="72" y="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672" y="-5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9E858-A619-498A-A4AB-2559DA33663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D725E-C8AF-40F3-816D-54E4DC3317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667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725E-C8AF-40F3-816D-54E4DC3317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787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725E-C8AF-40F3-816D-54E4DC3317F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967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725E-C8AF-40F3-816D-54E4DC3317F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073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725E-C8AF-40F3-816D-54E4DC3317F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3775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725E-C8AF-40F3-816D-54E4DC3317F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442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725E-C8AF-40F3-816D-54E4DC3317F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360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725E-C8AF-40F3-816D-54E4DC3317F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471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725E-C8AF-40F3-816D-54E4DC3317F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036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725E-C8AF-40F3-816D-54E4DC3317F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298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725E-C8AF-40F3-816D-54E4DC3317F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66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4575A-059E-47B8-8E04-67759CC80664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0A1DC-8AE9-46E6-AE7F-800859F259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2741F-8C02-4FC2-83EA-4FCF2FD39EB7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13400-CCE5-418C-B975-87D131A88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learningapps.org/display?v=pbo0vmv2517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86986" y="2132856"/>
            <a:ext cx="66143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малая родина</a:t>
            </a:r>
          </a:p>
          <a:p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5143512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Е.Н.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Макаровская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воспитатель ГПД МКОУ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Пановская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СШ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2017г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51520" y="1052736"/>
            <a:ext cx="38164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23528" y="1538882"/>
            <a:ext cx="38884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47" y="398741"/>
            <a:ext cx="4109045" cy="5580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82243"/>
            <a:ext cx="3738589" cy="5596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853595" y="6109970"/>
            <a:ext cx="53648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Поэт Савельев </a:t>
            </a:r>
            <a:r>
              <a:rPr lang="ru-RU" sz="2800" b="1" dirty="0">
                <a:solidFill>
                  <a:schemeClr val="bg1"/>
                </a:solidFill>
              </a:rPr>
              <a:t>Павел Алексеевич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51520" y="1052736"/>
            <a:ext cx="38164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23528" y="1538882"/>
            <a:ext cx="38884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31219" y="1655696"/>
            <a:ext cx="48734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LearningApps.org/display?v=pbo0vmv2517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51520" y="1052736"/>
            <a:ext cx="38164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23528" y="1538882"/>
            <a:ext cx="38884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627784" y="3429000"/>
            <a:ext cx="38884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Спасибо за внимание!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Picture 2" descr="http://funlib.ru/cimg/2014/101401/11266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332656"/>
            <a:ext cx="8856984" cy="5928275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8" y="548680"/>
            <a:ext cx="8868986" cy="57606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20688"/>
            <a:ext cx="8756171" cy="56166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147755"/>
            <a:ext cx="7992888" cy="6622149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79013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1852"/>
            <a:ext cx="72129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Достопримечательности д</a:t>
            </a:r>
            <a:r>
              <a:rPr lang="ru-RU" sz="3600" b="1" dirty="0" smtClean="0">
                <a:solidFill>
                  <a:schemeClr val="bg1"/>
                </a:solidFill>
              </a:rPr>
              <a:t>. Пеньки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93692" y="5862556"/>
            <a:ext cx="6768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Часовня в честь преподобного Сергия Радонежского</a:t>
            </a:r>
            <a:endParaRPr lang="ru-RU" sz="28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68" y="795256"/>
            <a:ext cx="7620000" cy="5067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20688"/>
            <a:ext cx="6810537" cy="5112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391601" y="5949280"/>
            <a:ext cx="2402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Дом культуры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76672"/>
            <a:ext cx="6656288" cy="4992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249764" y="5661248"/>
            <a:ext cx="467602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Здание дошкольной группы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МКОУ Пеньковская ОШ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F024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0658"/>
            <a:ext cx="5124061" cy="38430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DSCF018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4464496" cy="33483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578" y="764704"/>
            <a:ext cx="35283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Дошкольная группа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этнографический </a:t>
            </a:r>
            <a:r>
              <a:rPr lang="ru-RU" sz="2400" b="1" dirty="0">
                <a:solidFill>
                  <a:schemeClr val="bg1"/>
                </a:solidFill>
              </a:rPr>
              <a:t>уголок                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«</a:t>
            </a:r>
            <a:r>
              <a:rPr lang="ru-RU" sz="2400" b="1" dirty="0">
                <a:solidFill>
                  <a:schemeClr val="bg1"/>
                </a:solidFill>
              </a:rPr>
              <a:t>Русская изба»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945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5" y="692696"/>
            <a:ext cx="6264695" cy="46985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627784" y="5733256"/>
            <a:ext cx="3855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МКОУ Пеньковская ОШ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62" y="567757"/>
            <a:ext cx="6587740" cy="49446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195736" y="5733256"/>
            <a:ext cx="4735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Памятник погибшим воинам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51520" y="1052736"/>
            <a:ext cx="38164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23528" y="1538882"/>
            <a:ext cx="38884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92696"/>
            <a:ext cx="6264696" cy="42433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483837" y="5369214"/>
            <a:ext cx="64005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Дом Константина </a:t>
            </a:r>
            <a:r>
              <a:rPr lang="ru-RU" sz="2800" b="1" dirty="0" smtClean="0">
                <a:solidFill>
                  <a:schemeClr val="bg1"/>
                </a:solidFill>
              </a:rPr>
              <a:t>Муратова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в д</a:t>
            </a:r>
            <a:r>
              <a:rPr lang="ru-RU" sz="2800" b="1" dirty="0" smtClean="0">
                <a:solidFill>
                  <a:schemeClr val="bg1"/>
                </a:solidFill>
              </a:rPr>
              <a:t>. </a:t>
            </a:r>
            <a:r>
              <a:rPr lang="ru-RU" sz="2800" b="1" dirty="0" err="1" smtClean="0">
                <a:solidFill>
                  <a:schemeClr val="bg1"/>
                </a:solidFill>
              </a:rPr>
              <a:t>Соймицы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76</Words>
  <Application>Microsoft Office PowerPoint</Application>
  <PresentationFormat>Экран (4:3)</PresentationFormat>
  <Paragraphs>35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школа</cp:lastModifiedBy>
  <cp:revision>122</cp:revision>
  <dcterms:created xsi:type="dcterms:W3CDTF">2013-10-19T17:34:42Z</dcterms:created>
  <dcterms:modified xsi:type="dcterms:W3CDTF">2017-04-16T16:05:26Z</dcterms:modified>
</cp:coreProperties>
</file>